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 id="263" r:id="rId51"/>
    <p:sldId id="264" r:id="rId52"/>
    <p:sldId id="265" r:id="rId53"/>
    <p:sldId id="266" r:id="rId54"/>
    <p:sldId id="267"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Roca One" charset="1" panose="00000500000000000000"/>
      <p:regular r:id="rId14"/>
    </p:embeddedFont>
    <p:embeddedFont>
      <p:font typeface="Roca One Bold" charset="1" panose="00000800000000000000"/>
      <p:regular r:id="rId15"/>
    </p:embeddedFont>
    <p:embeddedFont>
      <p:font typeface="Roca One Italics" charset="1" panose="00000500000000000000"/>
      <p:regular r:id="rId16"/>
    </p:embeddedFont>
    <p:embeddedFont>
      <p:font typeface="Roca One Bold Italics" charset="1" panose="00000800000000000000"/>
      <p:regular r:id="rId17"/>
    </p:embeddedFont>
    <p:embeddedFont>
      <p:font typeface="Roca One Thin" charset="1" panose="00000200000000000000"/>
      <p:regular r:id="rId18"/>
    </p:embeddedFont>
    <p:embeddedFont>
      <p:font typeface="Roca One Thin Italics" charset="1" panose="00000200000000000000"/>
      <p:regular r:id="rId19"/>
    </p:embeddedFont>
    <p:embeddedFont>
      <p:font typeface="Roca One Light" charset="1" panose="00000400000000000000"/>
      <p:regular r:id="rId20"/>
    </p:embeddedFont>
    <p:embeddedFont>
      <p:font typeface="Roca One Light Italics" charset="1" panose="00000400000000000000"/>
      <p:regular r:id="rId21"/>
    </p:embeddedFont>
    <p:embeddedFont>
      <p:font typeface="Roca One Ultra-Bold" charset="1" panose="00000A00000000000000"/>
      <p:regular r:id="rId22"/>
    </p:embeddedFont>
    <p:embeddedFont>
      <p:font typeface="Roca One Ultra-Bold Italics" charset="1" panose="00000A00000000000000"/>
      <p:regular r:id="rId23"/>
    </p:embeddedFont>
    <p:embeddedFont>
      <p:font typeface="Roca One Heavy" charset="1" panose="00000A00000000000000"/>
      <p:regular r:id="rId24"/>
    </p:embeddedFont>
    <p:embeddedFont>
      <p:font typeface="Roca One Heavy Italics" charset="1" panose="00000A00000000000000"/>
      <p:regular r:id="rId25"/>
    </p:embeddedFont>
    <p:embeddedFont>
      <p:font typeface="Montserrat" charset="1" panose="00000500000000000000"/>
      <p:regular r:id="rId26"/>
    </p:embeddedFont>
    <p:embeddedFont>
      <p:font typeface="Montserrat Bold" charset="1" panose="00000800000000000000"/>
      <p:regular r:id="rId27"/>
    </p:embeddedFont>
    <p:embeddedFont>
      <p:font typeface="Montserrat Italics" charset="1" panose="00000500000000000000"/>
      <p:regular r:id="rId28"/>
    </p:embeddedFont>
    <p:embeddedFont>
      <p:font typeface="Montserrat Bold Italics" charset="1" panose="00000800000000000000"/>
      <p:regular r:id="rId29"/>
    </p:embeddedFont>
    <p:embeddedFont>
      <p:font typeface="Montserrat Thin" charset="1" panose="00000300000000000000"/>
      <p:regular r:id="rId30"/>
    </p:embeddedFont>
    <p:embeddedFont>
      <p:font typeface="Montserrat Thin Italics" charset="1" panose="00000300000000000000"/>
      <p:regular r:id="rId31"/>
    </p:embeddedFont>
    <p:embeddedFont>
      <p:font typeface="Montserrat Extra-Light" charset="1" panose="00000300000000000000"/>
      <p:regular r:id="rId32"/>
    </p:embeddedFont>
    <p:embeddedFont>
      <p:font typeface="Montserrat Extra-Light Italics" charset="1" panose="00000300000000000000"/>
      <p:regular r:id="rId33"/>
    </p:embeddedFont>
    <p:embeddedFont>
      <p:font typeface="Montserrat Light" charset="1" panose="00000400000000000000"/>
      <p:regular r:id="rId34"/>
    </p:embeddedFont>
    <p:embeddedFont>
      <p:font typeface="Montserrat Light Italics" charset="1" panose="00000400000000000000"/>
      <p:regular r:id="rId35"/>
    </p:embeddedFont>
    <p:embeddedFont>
      <p:font typeface="Montserrat Medium" charset="1" panose="00000600000000000000"/>
      <p:regular r:id="rId36"/>
    </p:embeddedFont>
    <p:embeddedFont>
      <p:font typeface="Montserrat Medium Italics" charset="1" panose="00000600000000000000"/>
      <p:regular r:id="rId37"/>
    </p:embeddedFont>
    <p:embeddedFont>
      <p:font typeface="Montserrat Semi-Bold" charset="1" panose="00000700000000000000"/>
      <p:regular r:id="rId38"/>
    </p:embeddedFont>
    <p:embeddedFont>
      <p:font typeface="Montserrat Semi-Bold Italics" charset="1" panose="00000700000000000000"/>
      <p:regular r:id="rId39"/>
    </p:embeddedFont>
    <p:embeddedFont>
      <p:font typeface="Montserrat Ultra-Bold" charset="1" panose="00000900000000000000"/>
      <p:regular r:id="rId40"/>
    </p:embeddedFont>
    <p:embeddedFont>
      <p:font typeface="Montserrat Ultra-Bold Italics" charset="1" panose="00000900000000000000"/>
      <p:regular r:id="rId41"/>
    </p:embeddedFont>
    <p:embeddedFont>
      <p:font typeface="Montserrat Heavy" charset="1" panose="00000A00000000000000"/>
      <p:regular r:id="rId42"/>
    </p:embeddedFont>
    <p:embeddedFont>
      <p:font typeface="Montserrat Heavy Italics" charset="1" panose="00000A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52" Target="slides/slide9.xml" Type="http://schemas.openxmlformats.org/officeDocument/2006/relationships/slide"/><Relationship Id="rId53" Target="slides/slide10.xml" Type="http://schemas.openxmlformats.org/officeDocument/2006/relationships/slide"/><Relationship Id="rId54" Target="slides/slide11.xml" Type="http://schemas.openxmlformats.org/officeDocument/2006/relationships/slide"/><Relationship Id="rId55"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2.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15840" y="0"/>
            <a:ext cx="22304086" cy="10287000"/>
          </a:xfrm>
          <a:custGeom>
            <a:avLst/>
            <a:gdLst/>
            <a:ahLst/>
            <a:cxnLst/>
            <a:rect r="r" b="b" t="t" l="l"/>
            <a:pathLst>
              <a:path h="10287000" w="22304086">
                <a:moveTo>
                  <a:pt x="0" y="0"/>
                </a:moveTo>
                <a:lnTo>
                  <a:pt x="22304086" y="0"/>
                </a:lnTo>
                <a:lnTo>
                  <a:pt x="22304086" y="10287000"/>
                </a:lnTo>
                <a:lnTo>
                  <a:pt x="0" y="10287000"/>
                </a:lnTo>
                <a:lnTo>
                  <a:pt x="0" y="0"/>
                </a:lnTo>
                <a:close/>
              </a:path>
            </a:pathLst>
          </a:custGeom>
          <a:blipFill>
            <a:blip r:embed="rId2"/>
            <a:stretch>
              <a:fillRect l="0" t="0" r="0" b="0"/>
            </a:stretch>
          </a:blipFill>
        </p:spPr>
      </p:sp>
      <p:sp>
        <p:nvSpPr>
          <p:cNvPr name="AutoShape 3" id="3"/>
          <p:cNvSpPr/>
          <p:nvPr/>
        </p:nvSpPr>
        <p:spPr>
          <a:xfrm rot="-7020778">
            <a:off x="-6402716" y="821505"/>
            <a:ext cx="16230600" cy="10441156"/>
          </a:xfrm>
          <a:prstGeom prst="rect">
            <a:avLst/>
          </a:prstGeom>
          <a:solidFill>
            <a:srgbClr val="213559"/>
          </a:solidFill>
        </p:spPr>
      </p:sp>
      <p:sp>
        <p:nvSpPr>
          <p:cNvPr name="AutoShape 4" id="4"/>
          <p:cNvSpPr/>
          <p:nvPr/>
        </p:nvSpPr>
        <p:spPr>
          <a:xfrm rot="-7020778">
            <a:off x="-7861675" y="821505"/>
            <a:ext cx="16230600" cy="10441156"/>
          </a:xfrm>
          <a:prstGeom prst="rect">
            <a:avLst/>
          </a:prstGeom>
          <a:solidFill>
            <a:srgbClr val="263F6B"/>
          </a:solidFill>
        </p:spPr>
      </p:sp>
      <p:sp>
        <p:nvSpPr>
          <p:cNvPr name="Freeform 5" id="5"/>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8" id="8"/>
          <p:cNvSpPr/>
          <p:nvPr/>
        </p:nvSpPr>
        <p:spPr>
          <a:xfrm rot="0">
            <a:off x="-2298994" y="9582841"/>
            <a:ext cx="9005773" cy="0"/>
          </a:xfrm>
          <a:prstGeom prst="line">
            <a:avLst/>
          </a:prstGeom>
          <a:ln cap="rnd" w="19050">
            <a:solidFill>
              <a:srgbClr val="FFFFFF"/>
            </a:solidFill>
            <a:prstDash val="solid"/>
            <a:headEnd type="none" len="sm" w="sm"/>
            <a:tailEnd type="none" len="sm" w="sm"/>
          </a:ln>
        </p:spPr>
      </p:sp>
      <p:sp>
        <p:nvSpPr>
          <p:cNvPr name="AutoShape 9" id="9"/>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10" id="10"/>
          <p:cNvSpPr/>
          <p:nvPr/>
        </p:nvSpPr>
        <p:spPr>
          <a:xfrm rot="0">
            <a:off x="3066191" y="2823187"/>
            <a:ext cx="930938" cy="0"/>
          </a:xfrm>
          <a:prstGeom prst="line">
            <a:avLst/>
          </a:prstGeom>
          <a:ln cap="rnd" w="19050">
            <a:solidFill>
              <a:srgbClr val="FFFFFF"/>
            </a:solidFill>
            <a:prstDash val="solid"/>
            <a:headEnd type="none" len="sm" w="sm"/>
            <a:tailEnd type="none" len="sm" w="sm"/>
          </a:ln>
        </p:spPr>
      </p:sp>
      <p:sp>
        <p:nvSpPr>
          <p:cNvPr name="AutoShape 11" id="11"/>
          <p:cNvSpPr/>
          <p:nvPr/>
        </p:nvSpPr>
        <p:spPr>
          <a:xfrm rot="0">
            <a:off x="628699" y="2392260"/>
            <a:ext cx="1291530" cy="0"/>
          </a:xfrm>
          <a:prstGeom prst="line">
            <a:avLst/>
          </a:prstGeom>
          <a:ln cap="rnd" w="19050">
            <a:solidFill>
              <a:srgbClr val="FFFFFF"/>
            </a:solidFill>
            <a:prstDash val="solid"/>
            <a:headEnd type="none" len="sm" w="sm"/>
            <a:tailEnd type="none" len="sm" w="sm"/>
          </a:ln>
        </p:spPr>
      </p:sp>
      <p:sp>
        <p:nvSpPr>
          <p:cNvPr name="TextBox 12" id="12"/>
          <p:cNvSpPr txBox="true"/>
          <p:nvPr/>
        </p:nvSpPr>
        <p:spPr>
          <a:xfrm rot="0">
            <a:off x="1028700" y="5591175"/>
            <a:ext cx="13051090" cy="3513135"/>
          </a:xfrm>
          <a:prstGeom prst="rect">
            <a:avLst/>
          </a:prstGeom>
        </p:spPr>
        <p:txBody>
          <a:bodyPr anchor="t" rtlCol="false" tIns="0" lIns="0" bIns="0" rIns="0">
            <a:spAutoFit/>
          </a:bodyPr>
          <a:lstStyle/>
          <a:p>
            <a:pPr>
              <a:lnSpc>
                <a:spcPts val="13338"/>
              </a:lnSpc>
            </a:pPr>
            <a:r>
              <a:rPr lang="en-US" sz="14986" spc="-884">
                <a:solidFill>
                  <a:srgbClr val="FFFFFF"/>
                </a:solidFill>
                <a:latin typeface="Montserrat Ultra-Bold Italics"/>
              </a:rPr>
              <a:t>RESERVASI </a:t>
            </a:r>
          </a:p>
          <a:p>
            <a:pPr>
              <a:lnSpc>
                <a:spcPts val="13338"/>
              </a:lnSpc>
            </a:pPr>
            <a:r>
              <a:rPr lang="en-US" sz="14986" spc="-884">
                <a:solidFill>
                  <a:srgbClr val="FFFFFF"/>
                </a:solidFill>
                <a:latin typeface="Montserrat Ultra-Bold Italics"/>
              </a:rPr>
              <a:t>RESTAURANT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1201546" y="2444004"/>
            <a:ext cx="3098486" cy="6075647"/>
          </a:xfrm>
          <a:custGeom>
            <a:avLst/>
            <a:gdLst/>
            <a:ahLst/>
            <a:cxnLst/>
            <a:rect r="r" b="b" t="t" l="l"/>
            <a:pathLst>
              <a:path h="6075647" w="3098486">
                <a:moveTo>
                  <a:pt x="0" y="0"/>
                </a:moveTo>
                <a:lnTo>
                  <a:pt x="3098486" y="0"/>
                </a:lnTo>
                <a:lnTo>
                  <a:pt x="3098486" y="6075646"/>
                </a:lnTo>
                <a:lnTo>
                  <a:pt x="0" y="6075646"/>
                </a:lnTo>
                <a:lnTo>
                  <a:pt x="0" y="0"/>
                </a:lnTo>
                <a:close/>
              </a:path>
            </a:pathLst>
          </a:custGeom>
          <a:blipFill>
            <a:blip r:embed="rId4"/>
            <a:stretch>
              <a:fillRect l="0" t="0" r="0" b="0"/>
            </a:stretch>
          </a:blipFill>
        </p:spPr>
      </p:sp>
      <p:sp>
        <p:nvSpPr>
          <p:cNvPr name="Freeform 8" id="8"/>
          <p:cNvSpPr/>
          <p:nvPr/>
        </p:nvSpPr>
        <p:spPr>
          <a:xfrm flipH="false" flipV="false" rot="0">
            <a:off x="4523780" y="2458137"/>
            <a:ext cx="5204996" cy="6061514"/>
          </a:xfrm>
          <a:custGeom>
            <a:avLst/>
            <a:gdLst/>
            <a:ahLst/>
            <a:cxnLst/>
            <a:rect r="r" b="b" t="t" l="l"/>
            <a:pathLst>
              <a:path h="6061514" w="5204996">
                <a:moveTo>
                  <a:pt x="0" y="0"/>
                </a:moveTo>
                <a:lnTo>
                  <a:pt x="5204996" y="0"/>
                </a:lnTo>
                <a:lnTo>
                  <a:pt x="5204996" y="6061513"/>
                </a:lnTo>
                <a:lnTo>
                  <a:pt x="0" y="6061513"/>
                </a:lnTo>
                <a:lnTo>
                  <a:pt x="0" y="0"/>
                </a:lnTo>
                <a:close/>
              </a:path>
            </a:pathLst>
          </a:custGeom>
          <a:blipFill>
            <a:blip r:embed="rId5"/>
            <a:stretch>
              <a:fillRect l="0" t="0" r="0" b="0"/>
            </a:stretch>
          </a:blipFill>
        </p:spPr>
      </p:sp>
      <p:sp>
        <p:nvSpPr>
          <p:cNvPr name="Freeform 9" id="9"/>
          <p:cNvSpPr/>
          <p:nvPr/>
        </p:nvSpPr>
        <p:spPr>
          <a:xfrm flipH="false" flipV="false" rot="0">
            <a:off x="9840649" y="2444004"/>
            <a:ext cx="7278720" cy="5809722"/>
          </a:xfrm>
          <a:custGeom>
            <a:avLst/>
            <a:gdLst/>
            <a:ahLst/>
            <a:cxnLst/>
            <a:rect r="r" b="b" t="t" l="l"/>
            <a:pathLst>
              <a:path h="5809722" w="7278720">
                <a:moveTo>
                  <a:pt x="0" y="0"/>
                </a:moveTo>
                <a:lnTo>
                  <a:pt x="7278720" y="0"/>
                </a:lnTo>
                <a:lnTo>
                  <a:pt x="7278720" y="5809721"/>
                </a:lnTo>
                <a:lnTo>
                  <a:pt x="0" y="5809721"/>
                </a:lnTo>
                <a:lnTo>
                  <a:pt x="0" y="0"/>
                </a:lnTo>
                <a:close/>
              </a:path>
            </a:pathLst>
          </a:custGeom>
          <a:blipFill>
            <a:blip r:embed="rId6"/>
            <a:stretch>
              <a:fillRect l="0" t="0" r="0" b="0"/>
            </a:stretch>
          </a:blipFill>
        </p:spPr>
      </p:sp>
      <p:sp>
        <p:nvSpPr>
          <p:cNvPr name="TextBox 10" id="10"/>
          <p:cNvSpPr txBox="true"/>
          <p:nvPr/>
        </p:nvSpPr>
        <p:spPr>
          <a:xfrm rot="0">
            <a:off x="2750789" y="841329"/>
            <a:ext cx="12862257" cy="862231"/>
          </a:xfrm>
          <a:prstGeom prst="rect">
            <a:avLst/>
          </a:prstGeom>
        </p:spPr>
        <p:txBody>
          <a:bodyPr anchor="t" rtlCol="false" tIns="0" lIns="0" bIns="0" rIns="0">
            <a:spAutoFit/>
          </a:bodyPr>
          <a:lstStyle/>
          <a:p>
            <a:pPr algn="ctr">
              <a:lnSpc>
                <a:spcPts val="6492"/>
              </a:lnSpc>
            </a:pPr>
            <a:r>
              <a:rPr lang="en-US" sz="6625" spc="-390">
                <a:solidFill>
                  <a:srgbClr val="263F6B"/>
                </a:solidFill>
                <a:latin typeface="Montserrat Ultra-Bold Italics"/>
              </a:rPr>
              <a:t>TAMPILAN LUARAN PROGRAM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213559"/>
          </a:solidFill>
        </p:spPr>
      </p:sp>
      <p:sp>
        <p:nvSpPr>
          <p:cNvPr name="AutoShape 4" id="4"/>
          <p:cNvSpPr/>
          <p:nvPr/>
        </p:nvSpPr>
        <p:spPr>
          <a:xfrm rot="2700000">
            <a:off x="15641497" y="-1243700"/>
            <a:ext cx="5293007" cy="2487400"/>
          </a:xfrm>
          <a:prstGeom prst="rect">
            <a:avLst/>
          </a:prstGeom>
          <a:solidFill>
            <a:srgbClr val="213559"/>
          </a:solidFill>
        </p:spPr>
      </p:sp>
      <p:grpSp>
        <p:nvGrpSpPr>
          <p:cNvPr name="Group 5" id="5"/>
          <p:cNvGrpSpPr/>
          <p:nvPr/>
        </p:nvGrpSpPr>
        <p:grpSpPr>
          <a:xfrm rot="0">
            <a:off x="-2512615" y="1681677"/>
            <a:ext cx="8253464" cy="1309890"/>
            <a:chOff x="0" y="0"/>
            <a:chExt cx="4161103" cy="660400"/>
          </a:xfrm>
        </p:grpSpPr>
        <p:sp>
          <p:nvSpPr>
            <p:cNvPr name="Freeform 6" id="6"/>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7" id="7"/>
          <p:cNvGrpSpPr/>
          <p:nvPr/>
        </p:nvGrpSpPr>
        <p:grpSpPr>
          <a:xfrm rot="0">
            <a:off x="12547151" y="1681677"/>
            <a:ext cx="8253464" cy="1309890"/>
            <a:chOff x="0" y="0"/>
            <a:chExt cx="4161103" cy="660400"/>
          </a:xfrm>
        </p:grpSpPr>
        <p:sp>
          <p:nvSpPr>
            <p:cNvPr name="Freeform 8" id="8"/>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name="Freeform 9" id="9"/>
          <p:cNvSpPr/>
          <p:nvPr/>
        </p:nvSpPr>
        <p:spPr>
          <a:xfrm flipH="false" flipV="false" rot="0">
            <a:off x="3431412" y="3831840"/>
            <a:ext cx="11425176" cy="5315597"/>
          </a:xfrm>
          <a:custGeom>
            <a:avLst/>
            <a:gdLst/>
            <a:ahLst/>
            <a:cxnLst/>
            <a:rect r="r" b="b" t="t" l="l"/>
            <a:pathLst>
              <a:path h="5315597" w="11425176">
                <a:moveTo>
                  <a:pt x="0" y="0"/>
                </a:moveTo>
                <a:lnTo>
                  <a:pt x="11425176" y="0"/>
                </a:lnTo>
                <a:lnTo>
                  <a:pt x="11425176" y="5315597"/>
                </a:lnTo>
                <a:lnTo>
                  <a:pt x="0" y="5315597"/>
                </a:lnTo>
                <a:lnTo>
                  <a:pt x="0" y="0"/>
                </a:lnTo>
                <a:close/>
              </a:path>
            </a:pathLst>
          </a:custGeom>
          <a:blipFill>
            <a:blip r:embed="rId2"/>
            <a:stretch>
              <a:fillRect l="0" t="-14116" r="-654" b="-7436"/>
            </a:stretch>
          </a:blipFill>
        </p:spPr>
      </p:sp>
      <p:sp>
        <p:nvSpPr>
          <p:cNvPr name="TextBox 10" id="10"/>
          <p:cNvSpPr txBox="true"/>
          <p:nvPr/>
        </p:nvSpPr>
        <p:spPr>
          <a:xfrm rot="0">
            <a:off x="6176317" y="1373836"/>
            <a:ext cx="5935366" cy="2097024"/>
          </a:xfrm>
          <a:prstGeom prst="rect">
            <a:avLst/>
          </a:prstGeom>
        </p:spPr>
        <p:txBody>
          <a:bodyPr anchor="t" rtlCol="false" tIns="0" lIns="0" bIns="0" rIns="0">
            <a:spAutoFit/>
          </a:bodyPr>
          <a:lstStyle/>
          <a:p>
            <a:pPr algn="ctr">
              <a:lnSpc>
                <a:spcPts val="8071"/>
              </a:lnSpc>
            </a:pPr>
            <a:r>
              <a:rPr lang="en-US" sz="8236" spc="-485">
                <a:solidFill>
                  <a:srgbClr val="263F6B"/>
                </a:solidFill>
                <a:latin typeface="Montserrat Ultra-Bold Italics"/>
              </a:rPr>
              <a:t>HALAMAN GITHUB</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83237" y="4465219"/>
            <a:ext cx="25783492" cy="9586163"/>
          </a:xfrm>
          <a:prstGeom prst="rect">
            <a:avLst/>
          </a:prstGeom>
          <a:solidFill>
            <a:srgbClr val="000000">
              <a:alpha val="6667"/>
            </a:srgbClr>
          </a:solidFill>
        </p:spPr>
      </p:sp>
      <p:sp>
        <p:nvSpPr>
          <p:cNvPr name="Freeform 3" id="3"/>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94137" y="698454"/>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79461" y="957841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1028700" y="8302951"/>
            <a:ext cx="16230600" cy="169519"/>
          </a:xfrm>
          <a:prstGeom prst="rect">
            <a:avLst/>
          </a:prstGeom>
          <a:solidFill>
            <a:srgbClr val="FFFFFF"/>
          </a:solidFill>
        </p:spPr>
      </p:sp>
      <p:sp>
        <p:nvSpPr>
          <p:cNvPr name="AutoShape 8" id="8"/>
          <p:cNvSpPr/>
          <p:nvPr/>
        </p:nvSpPr>
        <p:spPr>
          <a:xfrm rot="0">
            <a:off x="1028700" y="1814529"/>
            <a:ext cx="16230600" cy="169519"/>
          </a:xfrm>
          <a:prstGeom prst="rect">
            <a:avLst/>
          </a:prstGeom>
          <a:solidFill>
            <a:srgbClr val="FFFFFF"/>
          </a:solidFill>
        </p:spPr>
      </p:sp>
      <p:sp>
        <p:nvSpPr>
          <p:cNvPr name="Freeform 9" id="9"/>
          <p:cNvSpPr/>
          <p:nvPr/>
        </p:nvSpPr>
        <p:spPr>
          <a:xfrm flipH="false" flipV="false" rot="0">
            <a:off x="12210876" y="7454313"/>
            <a:ext cx="662375" cy="626773"/>
          </a:xfrm>
          <a:custGeom>
            <a:avLst/>
            <a:gdLst/>
            <a:ahLst/>
            <a:cxnLst/>
            <a:rect r="r" b="b" t="t" l="l"/>
            <a:pathLst>
              <a:path h="626773" w="662375">
                <a:moveTo>
                  <a:pt x="0" y="0"/>
                </a:moveTo>
                <a:lnTo>
                  <a:pt x="662375" y="0"/>
                </a:lnTo>
                <a:lnTo>
                  <a:pt x="662375" y="626773"/>
                </a:lnTo>
                <a:lnTo>
                  <a:pt x="0" y="6267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28700" y="2926758"/>
            <a:ext cx="7727311" cy="3919136"/>
          </a:xfrm>
          <a:prstGeom prst="rect">
            <a:avLst/>
          </a:prstGeom>
        </p:spPr>
        <p:txBody>
          <a:bodyPr anchor="t" rtlCol="false" tIns="0" lIns="0" bIns="0" rIns="0">
            <a:spAutoFit/>
          </a:bodyPr>
          <a:lstStyle/>
          <a:p>
            <a:pPr>
              <a:lnSpc>
                <a:spcPts val="14898"/>
              </a:lnSpc>
            </a:pPr>
            <a:r>
              <a:rPr lang="en-US" sz="16194" spc="-955">
                <a:solidFill>
                  <a:srgbClr val="FFFFFF"/>
                </a:solidFill>
                <a:latin typeface="Montserrat Ultra-Bold"/>
              </a:rPr>
              <a:t>THANK YOU</a:t>
            </a:r>
          </a:p>
        </p:txBody>
      </p:sp>
      <p:sp>
        <p:nvSpPr>
          <p:cNvPr name="TextBox 11" id="11"/>
          <p:cNvSpPr txBox="true"/>
          <p:nvPr/>
        </p:nvSpPr>
        <p:spPr>
          <a:xfrm rot="0">
            <a:off x="13006400" y="7461960"/>
            <a:ext cx="4939683" cy="619125"/>
          </a:xfrm>
          <a:prstGeom prst="rect">
            <a:avLst/>
          </a:prstGeom>
        </p:spPr>
        <p:txBody>
          <a:bodyPr anchor="t" rtlCol="false" tIns="0" lIns="0" bIns="0" rIns="0">
            <a:spAutoFit/>
          </a:bodyPr>
          <a:lstStyle/>
          <a:p>
            <a:pPr>
              <a:lnSpc>
                <a:spcPts val="5624"/>
              </a:lnSpc>
            </a:pPr>
            <a:r>
              <a:rPr lang="en-US" sz="2499" spc="49">
                <a:solidFill>
                  <a:srgbClr val="FFFFFF"/>
                </a:solidFill>
                <a:latin typeface="Montserrat"/>
              </a:rPr>
              <a:t>@bagustrgh_</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7527747" y="-1825476"/>
            <a:ext cx="16230600" cy="1623060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5" id="5"/>
          <p:cNvGrpSpPr/>
          <p:nvPr/>
        </p:nvGrpSpPr>
        <p:grpSpPr>
          <a:xfrm rot="0">
            <a:off x="8002557" y="1028700"/>
            <a:ext cx="12008422" cy="12008374"/>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8485" t="-44648" r="0" b="0"/>
              </a:stretch>
            </a:blipFill>
          </p:spPr>
        </p:sp>
      </p:grpSp>
      <p:sp>
        <p:nvSpPr>
          <p:cNvPr name="Freeform 7" id="7"/>
          <p:cNvSpPr/>
          <p:nvPr/>
        </p:nvSpPr>
        <p:spPr>
          <a:xfrm flipH="false" flipV="false" rot="0">
            <a:off x="15476242" y="885242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28700" y="1805733"/>
            <a:ext cx="5943253" cy="1690572"/>
          </a:xfrm>
          <a:prstGeom prst="rect">
            <a:avLst/>
          </a:prstGeom>
        </p:spPr>
        <p:txBody>
          <a:bodyPr anchor="t" rtlCol="false" tIns="0" lIns="0" bIns="0" rIns="0">
            <a:spAutoFit/>
          </a:bodyPr>
          <a:lstStyle/>
          <a:p>
            <a:pPr>
              <a:lnSpc>
                <a:spcPts val="6510"/>
              </a:lnSpc>
            </a:pPr>
            <a:r>
              <a:rPr lang="en-US" sz="6643" spc="-391">
                <a:solidFill>
                  <a:srgbClr val="263F6B"/>
                </a:solidFill>
                <a:latin typeface="Montserrat Ultra-Bold Italics"/>
              </a:rPr>
              <a:t>RESERVASI</a:t>
            </a:r>
          </a:p>
          <a:p>
            <a:pPr>
              <a:lnSpc>
                <a:spcPts val="6510"/>
              </a:lnSpc>
            </a:pPr>
            <a:r>
              <a:rPr lang="en-US" sz="6643" spc="-391">
                <a:solidFill>
                  <a:srgbClr val="263F6B"/>
                </a:solidFill>
                <a:latin typeface="Montserrat Ultra-Bold Italics"/>
              </a:rPr>
              <a:t>RESTAURANT</a:t>
            </a:r>
          </a:p>
        </p:txBody>
      </p:sp>
      <p:sp>
        <p:nvSpPr>
          <p:cNvPr name="TextBox 10" id="10"/>
          <p:cNvSpPr txBox="true"/>
          <p:nvPr/>
        </p:nvSpPr>
        <p:spPr>
          <a:xfrm rot="0">
            <a:off x="848318" y="4600963"/>
            <a:ext cx="6123635" cy="2028825"/>
          </a:xfrm>
          <a:prstGeom prst="rect">
            <a:avLst/>
          </a:prstGeom>
        </p:spPr>
        <p:txBody>
          <a:bodyPr anchor="t" rtlCol="false" tIns="0" lIns="0" bIns="0" rIns="0">
            <a:spAutoFit/>
          </a:bodyPr>
          <a:lstStyle/>
          <a:p>
            <a:pPr algn="ctr">
              <a:lnSpc>
                <a:spcPts val="5624"/>
              </a:lnSpc>
            </a:pPr>
            <a:r>
              <a:rPr lang="en-US" sz="2499" spc="49">
                <a:solidFill>
                  <a:srgbClr val="212423"/>
                </a:solidFill>
                <a:latin typeface="Montserrat"/>
              </a:rPr>
              <a:t>Nama : Bagus Tegar Raharadiansyah</a:t>
            </a:r>
          </a:p>
          <a:p>
            <a:pPr algn="ctr">
              <a:lnSpc>
                <a:spcPts val="5624"/>
              </a:lnSpc>
            </a:pPr>
            <a:r>
              <a:rPr lang="en-US" sz="2499" spc="49">
                <a:solidFill>
                  <a:srgbClr val="212423"/>
                </a:solidFill>
                <a:latin typeface="Montserrat"/>
              </a:rPr>
              <a:t>NIM    : 2200018199</a:t>
            </a:r>
          </a:p>
          <a:p>
            <a:pPr algn="ctr">
              <a:lnSpc>
                <a:spcPts val="5624"/>
              </a:lnSpc>
            </a:pPr>
            <a:r>
              <a:rPr lang="en-US" sz="2499" spc="49">
                <a:solidFill>
                  <a:srgbClr val="212423"/>
                </a:solidFill>
                <a:latin typeface="Montserrat"/>
              </a:rPr>
              <a:t>Kelas  : E</a:t>
            </a:r>
          </a:p>
        </p:txBody>
      </p:sp>
      <p:sp>
        <p:nvSpPr>
          <p:cNvPr name="TextBox 11" id="11"/>
          <p:cNvSpPr txBox="true"/>
          <p:nvPr/>
        </p:nvSpPr>
        <p:spPr>
          <a:xfrm rot="0">
            <a:off x="1028700" y="276223"/>
            <a:ext cx="8312410" cy="752477"/>
          </a:xfrm>
          <a:prstGeom prst="rect">
            <a:avLst/>
          </a:prstGeom>
        </p:spPr>
        <p:txBody>
          <a:bodyPr anchor="t" rtlCol="false" tIns="0" lIns="0" bIns="0" rIns="0">
            <a:spAutoFit/>
          </a:bodyPr>
          <a:lstStyle/>
          <a:p>
            <a:pPr>
              <a:lnSpc>
                <a:spcPts val="6749"/>
              </a:lnSpc>
            </a:pPr>
            <a:r>
              <a:rPr lang="en-US" sz="2999" spc="59">
                <a:solidFill>
                  <a:srgbClr val="212423"/>
                </a:solidFill>
                <a:latin typeface="Roca One"/>
              </a:rPr>
              <a:t>Pemrograman Berorientasi Objek</a:t>
            </a:r>
          </a:p>
        </p:txBody>
      </p:sp>
      <p:sp>
        <p:nvSpPr>
          <p:cNvPr name="TextBox 12" id="12"/>
          <p:cNvSpPr txBox="true"/>
          <p:nvPr/>
        </p:nvSpPr>
        <p:spPr>
          <a:xfrm rot="0">
            <a:off x="236453" y="8519047"/>
            <a:ext cx="7527747" cy="1541146"/>
          </a:xfrm>
          <a:prstGeom prst="rect">
            <a:avLst/>
          </a:prstGeom>
        </p:spPr>
        <p:txBody>
          <a:bodyPr anchor="t" rtlCol="false" tIns="0" lIns="0" bIns="0" rIns="0">
            <a:spAutoFit/>
          </a:bodyPr>
          <a:lstStyle/>
          <a:p>
            <a:pPr algn="ctr">
              <a:lnSpc>
                <a:spcPts val="6299"/>
              </a:lnSpc>
            </a:pPr>
            <a:r>
              <a:rPr lang="en-US" sz="2799" spc="55">
                <a:solidFill>
                  <a:srgbClr val="212423"/>
                </a:solidFill>
                <a:latin typeface="Arial"/>
              </a:rPr>
              <a:t>https://github.com/Bagustegar199/Project-Reservasi-Restaurant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3703457"/>
            <a:ext cx="16230600" cy="5554843"/>
          </a:xfrm>
          <a:prstGeom prst="rect">
            <a:avLst/>
          </a:prstGeom>
          <a:solidFill>
            <a:srgbClr val="213559"/>
          </a:solidFill>
        </p:spPr>
      </p:sp>
      <p:grpSp>
        <p:nvGrpSpPr>
          <p:cNvPr name="Group 5" id="5"/>
          <p:cNvGrpSpPr/>
          <p:nvPr/>
        </p:nvGrpSpPr>
        <p:grpSpPr>
          <a:xfrm rot="0">
            <a:off x="9639230" y="-203728"/>
            <a:ext cx="8944351" cy="10694456"/>
            <a:chOff x="0" y="0"/>
            <a:chExt cx="8603361" cy="10286746"/>
          </a:xfrm>
        </p:grpSpPr>
        <p:sp>
          <p:nvSpPr>
            <p:cNvPr name="Freeform 6" id="6"/>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28801" t="0" r="-50549" b="0"/>
              </a:stretch>
            </a:blipFill>
          </p:spPr>
        </p:sp>
      </p:grpSp>
      <p:sp>
        <p:nvSpPr>
          <p:cNvPr name="TextBox 7" id="7"/>
          <p:cNvSpPr txBox="true"/>
          <p:nvPr/>
        </p:nvSpPr>
        <p:spPr>
          <a:xfrm rot="0">
            <a:off x="1028700" y="1200150"/>
            <a:ext cx="5935366" cy="1077849"/>
          </a:xfrm>
          <a:prstGeom prst="rect">
            <a:avLst/>
          </a:prstGeom>
        </p:spPr>
        <p:txBody>
          <a:bodyPr anchor="t" rtlCol="false" tIns="0" lIns="0" bIns="0" rIns="0">
            <a:spAutoFit/>
          </a:bodyPr>
          <a:lstStyle/>
          <a:p>
            <a:pPr>
              <a:lnSpc>
                <a:spcPts val="8071"/>
              </a:lnSpc>
            </a:pPr>
            <a:r>
              <a:rPr lang="en-US" sz="8236" spc="-485">
                <a:solidFill>
                  <a:srgbClr val="263F6B"/>
                </a:solidFill>
                <a:latin typeface="Montserrat Ultra-Bold Italics"/>
              </a:rPr>
              <a:t>DESKRIPSI</a:t>
            </a:r>
          </a:p>
        </p:txBody>
      </p:sp>
      <p:sp>
        <p:nvSpPr>
          <p:cNvPr name="TextBox 8" id="8"/>
          <p:cNvSpPr txBox="true"/>
          <p:nvPr/>
        </p:nvSpPr>
        <p:spPr>
          <a:xfrm rot="0">
            <a:off x="1301851" y="3705225"/>
            <a:ext cx="9031579" cy="5553075"/>
          </a:xfrm>
          <a:prstGeom prst="rect">
            <a:avLst/>
          </a:prstGeom>
        </p:spPr>
        <p:txBody>
          <a:bodyPr anchor="t" rtlCol="false" tIns="0" lIns="0" bIns="0" rIns="0">
            <a:spAutoFit/>
          </a:bodyPr>
          <a:lstStyle/>
          <a:p>
            <a:pPr>
              <a:lnSpc>
                <a:spcPts val="5624"/>
              </a:lnSpc>
            </a:pPr>
            <a:r>
              <a:rPr lang="en-US" sz="2499" spc="49">
                <a:solidFill>
                  <a:srgbClr val="FFFFFF"/>
                </a:solidFill>
                <a:latin typeface="Montserrat"/>
              </a:rPr>
              <a:t>Aplikasi ini adalah program sederhana untuk mengelola operasi dasar di sebuah restoran. Aplikasi ini dirancang untuk simulasi sederhana pengelolaan restoran dengan kemampuan menampilkan menu, membuat reservasi, menampilkan reservasi, menambahkan pesanan ke keranjang belanja, menampilkan struk, dan keluar dari aplikasi.</a:t>
            </a:r>
          </a:p>
          <a:p>
            <a:pPr>
              <a:lnSpc>
                <a:spcPts val="5624"/>
              </a:lnSpc>
            </a:pPr>
          </a:p>
        </p:txBody>
      </p:sp>
      <p:sp>
        <p:nvSpPr>
          <p:cNvPr name="Freeform 9" id="9"/>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10087">
            <a:off x="1028665" y="6130773"/>
            <a:ext cx="16230670" cy="0"/>
          </a:xfrm>
          <a:prstGeom prst="line">
            <a:avLst/>
          </a:prstGeom>
          <a:ln cap="rnd" w="95250">
            <a:solidFill>
              <a:srgbClr val="000000"/>
            </a:solidFill>
            <a:prstDash val="solid"/>
            <a:headEnd type="none" len="sm" w="sm"/>
            <a:tailEnd type="none" len="sm" w="sm"/>
          </a:ln>
        </p:spPr>
      </p:sp>
      <p:grpSp>
        <p:nvGrpSpPr>
          <p:cNvPr name="Group 4" id="4"/>
          <p:cNvGrpSpPr/>
          <p:nvPr/>
        </p:nvGrpSpPr>
        <p:grpSpPr>
          <a:xfrm rot="0">
            <a:off x="2726348" y="5922707"/>
            <a:ext cx="511382" cy="51138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6" id="6"/>
          <p:cNvGrpSpPr/>
          <p:nvPr/>
        </p:nvGrpSpPr>
        <p:grpSpPr>
          <a:xfrm rot="0">
            <a:off x="925484" y="6809379"/>
            <a:ext cx="4113110" cy="2903329"/>
            <a:chOff x="0" y="0"/>
            <a:chExt cx="1500474" cy="1059142"/>
          </a:xfrm>
        </p:grpSpPr>
        <p:sp>
          <p:nvSpPr>
            <p:cNvPr name="Freeform 7" id="7"/>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8" id="8"/>
          <p:cNvGrpSpPr/>
          <p:nvPr/>
        </p:nvGrpSpPr>
        <p:grpSpPr>
          <a:xfrm rot="0">
            <a:off x="4006465" y="2702647"/>
            <a:ext cx="4113110" cy="2903329"/>
            <a:chOff x="0" y="0"/>
            <a:chExt cx="1500474" cy="1059142"/>
          </a:xfrm>
        </p:grpSpPr>
        <p:sp>
          <p:nvSpPr>
            <p:cNvPr name="Freeform 9" id="9"/>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10" id="10"/>
          <p:cNvGrpSpPr/>
          <p:nvPr/>
        </p:nvGrpSpPr>
        <p:grpSpPr>
          <a:xfrm rot="0">
            <a:off x="10168426" y="2702647"/>
            <a:ext cx="4113110" cy="2903329"/>
            <a:chOff x="0" y="0"/>
            <a:chExt cx="1500474" cy="1059142"/>
          </a:xfrm>
        </p:grpSpPr>
        <p:sp>
          <p:nvSpPr>
            <p:cNvPr name="Freeform 11" id="11"/>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12" id="12"/>
          <p:cNvGrpSpPr/>
          <p:nvPr/>
        </p:nvGrpSpPr>
        <p:grpSpPr>
          <a:xfrm rot="0">
            <a:off x="5807329" y="5922707"/>
            <a:ext cx="511382" cy="511382"/>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4" id="14"/>
          <p:cNvGrpSpPr/>
          <p:nvPr/>
        </p:nvGrpSpPr>
        <p:grpSpPr>
          <a:xfrm rot="0">
            <a:off x="11969290" y="5922707"/>
            <a:ext cx="511382" cy="511382"/>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6" id="16"/>
          <p:cNvGrpSpPr/>
          <p:nvPr/>
        </p:nvGrpSpPr>
        <p:grpSpPr>
          <a:xfrm rot="0">
            <a:off x="8888309" y="5922707"/>
            <a:ext cx="511382" cy="511382"/>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8" id="18"/>
          <p:cNvGrpSpPr/>
          <p:nvPr/>
        </p:nvGrpSpPr>
        <p:grpSpPr>
          <a:xfrm rot="0">
            <a:off x="7087445" y="6809379"/>
            <a:ext cx="4113110" cy="2903329"/>
            <a:chOff x="0" y="0"/>
            <a:chExt cx="1500474" cy="1059142"/>
          </a:xfrm>
        </p:grpSpPr>
        <p:sp>
          <p:nvSpPr>
            <p:cNvPr name="Freeform 19" id="19"/>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20" id="20"/>
          <p:cNvGrpSpPr/>
          <p:nvPr/>
        </p:nvGrpSpPr>
        <p:grpSpPr>
          <a:xfrm rot="0">
            <a:off x="15050270" y="5922707"/>
            <a:ext cx="511382" cy="511382"/>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22" id="22"/>
          <p:cNvGrpSpPr/>
          <p:nvPr/>
        </p:nvGrpSpPr>
        <p:grpSpPr>
          <a:xfrm rot="0">
            <a:off x="13249406" y="6809379"/>
            <a:ext cx="4113110" cy="2903329"/>
            <a:chOff x="0" y="0"/>
            <a:chExt cx="1500474" cy="1059142"/>
          </a:xfrm>
        </p:grpSpPr>
        <p:sp>
          <p:nvSpPr>
            <p:cNvPr name="Freeform 23" id="23"/>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sp>
        <p:nvSpPr>
          <p:cNvPr name="Freeform 24" id="24"/>
          <p:cNvSpPr/>
          <p:nvPr/>
        </p:nvSpPr>
        <p:spPr>
          <a:xfrm flipH="false" flipV="false" rot="0">
            <a:off x="925484" y="2146609"/>
            <a:ext cx="1971199" cy="2007702"/>
          </a:xfrm>
          <a:custGeom>
            <a:avLst/>
            <a:gdLst/>
            <a:ahLst/>
            <a:cxnLst/>
            <a:rect r="r" b="b" t="t" l="l"/>
            <a:pathLst>
              <a:path h="2007702" w="1971199">
                <a:moveTo>
                  <a:pt x="0" y="0"/>
                </a:moveTo>
                <a:lnTo>
                  <a:pt x="1971199" y="0"/>
                </a:lnTo>
                <a:lnTo>
                  <a:pt x="1971199" y="2007703"/>
                </a:lnTo>
                <a:lnTo>
                  <a:pt x="0" y="20077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5561652" y="1510881"/>
            <a:ext cx="1579438" cy="1608687"/>
          </a:xfrm>
          <a:custGeom>
            <a:avLst/>
            <a:gdLst/>
            <a:ahLst/>
            <a:cxnLst/>
            <a:rect r="r" b="b" t="t" l="l"/>
            <a:pathLst>
              <a:path h="1608687" w="1579438">
                <a:moveTo>
                  <a:pt x="0" y="0"/>
                </a:moveTo>
                <a:lnTo>
                  <a:pt x="1579438" y="0"/>
                </a:lnTo>
                <a:lnTo>
                  <a:pt x="1579438" y="1608687"/>
                </a:lnTo>
                <a:lnTo>
                  <a:pt x="0" y="1608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6864399" y="4316564"/>
            <a:ext cx="646089" cy="658053"/>
          </a:xfrm>
          <a:custGeom>
            <a:avLst/>
            <a:gdLst/>
            <a:ahLst/>
            <a:cxnLst/>
            <a:rect r="r" b="b" t="t" l="l"/>
            <a:pathLst>
              <a:path h="658053" w="646089">
                <a:moveTo>
                  <a:pt x="0" y="0"/>
                </a:moveTo>
                <a:lnTo>
                  <a:pt x="646088" y="0"/>
                </a:lnTo>
                <a:lnTo>
                  <a:pt x="646088" y="658054"/>
                </a:lnTo>
                <a:lnTo>
                  <a:pt x="0" y="65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rPr>
              <a:t>FITUR - FITUR</a:t>
            </a:r>
          </a:p>
        </p:txBody>
      </p:sp>
      <p:sp>
        <p:nvSpPr>
          <p:cNvPr name="TextBox 28" id="28"/>
          <p:cNvSpPr txBox="true"/>
          <p:nvPr/>
        </p:nvSpPr>
        <p:spPr>
          <a:xfrm rot="0">
            <a:off x="1361478" y="7864169"/>
            <a:ext cx="3241123"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Ultra-Bold"/>
              </a:rPr>
              <a:t>Tampilkan Menu</a:t>
            </a:r>
          </a:p>
        </p:txBody>
      </p:sp>
      <p:sp>
        <p:nvSpPr>
          <p:cNvPr name="TextBox 29" id="29"/>
          <p:cNvSpPr txBox="true"/>
          <p:nvPr/>
        </p:nvSpPr>
        <p:spPr>
          <a:xfrm rot="0">
            <a:off x="4442458" y="3757437"/>
            <a:ext cx="3241123"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Ultra-Bold"/>
              </a:rPr>
              <a:t>Buat Reservasi</a:t>
            </a:r>
          </a:p>
        </p:txBody>
      </p:sp>
      <p:sp>
        <p:nvSpPr>
          <p:cNvPr name="TextBox 30" id="30"/>
          <p:cNvSpPr txBox="true"/>
          <p:nvPr/>
        </p:nvSpPr>
        <p:spPr>
          <a:xfrm rot="0">
            <a:off x="10604419" y="3552649"/>
            <a:ext cx="3241123" cy="80645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Ultra-Bold"/>
              </a:rPr>
              <a:t>Tambahkan ke Keranjang</a:t>
            </a:r>
          </a:p>
        </p:txBody>
      </p:sp>
      <p:sp>
        <p:nvSpPr>
          <p:cNvPr name="TextBox 31" id="31"/>
          <p:cNvSpPr txBox="true"/>
          <p:nvPr/>
        </p:nvSpPr>
        <p:spPr>
          <a:xfrm rot="0">
            <a:off x="7177727" y="7864169"/>
            <a:ext cx="4022828"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Ultra-Bold"/>
              </a:rPr>
              <a:t>Tampilkan Reservasi</a:t>
            </a:r>
          </a:p>
        </p:txBody>
      </p:sp>
      <p:sp>
        <p:nvSpPr>
          <p:cNvPr name="TextBox 32" id="32"/>
          <p:cNvSpPr txBox="true"/>
          <p:nvPr/>
        </p:nvSpPr>
        <p:spPr>
          <a:xfrm rot="0">
            <a:off x="13772305" y="7864169"/>
            <a:ext cx="3241123"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Ultra-Bold"/>
              </a:rPr>
              <a:t>Tampilkan Struk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297214" y="-726996"/>
            <a:ext cx="11740992" cy="11740992"/>
          </a:xfrm>
          <a:custGeom>
            <a:avLst/>
            <a:gdLst/>
            <a:ahLst/>
            <a:cxnLst/>
            <a:rect r="r" b="b" t="t" l="l"/>
            <a:pathLst>
              <a:path h="11740992" w="11740992">
                <a:moveTo>
                  <a:pt x="0" y="0"/>
                </a:moveTo>
                <a:lnTo>
                  <a:pt x="11740992" y="0"/>
                </a:lnTo>
                <a:lnTo>
                  <a:pt x="11740992" y="11740992"/>
                </a:lnTo>
                <a:lnTo>
                  <a:pt x="0" y="1174099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615601"/>
            <a:ext cx="16230600" cy="9055797"/>
          </a:xfrm>
          <a:prstGeom prst="rect">
            <a:avLst/>
          </a:prstGeom>
          <a:solidFill>
            <a:srgbClr val="213559"/>
          </a:solidFill>
        </p:spPr>
      </p:sp>
      <p:grpSp>
        <p:nvGrpSpPr>
          <p:cNvPr name="Group 5" id="5"/>
          <p:cNvGrpSpPr/>
          <p:nvPr/>
        </p:nvGrpSpPr>
        <p:grpSpPr>
          <a:xfrm rot="0">
            <a:off x="-330479" y="-247859"/>
            <a:ext cx="8456256" cy="10782718"/>
            <a:chOff x="0" y="0"/>
            <a:chExt cx="11275007" cy="14376958"/>
          </a:xfrm>
        </p:grpSpPr>
        <p:pic>
          <p:nvPicPr>
            <p:cNvPr name="Picture 6" id="6"/>
            <p:cNvPicPr>
              <a:picLocks noChangeAspect="true"/>
            </p:cNvPicPr>
            <p:nvPr/>
          </p:nvPicPr>
          <p:blipFill>
            <a:blip r:embed="rId4"/>
            <a:srcRect l="20538" t="0" r="27178" b="0"/>
            <a:stretch>
              <a:fillRect/>
            </a:stretch>
          </p:blipFill>
          <p:spPr>
            <a:xfrm flipH="false" flipV="false">
              <a:off x="0" y="0"/>
              <a:ext cx="11275007" cy="14376958"/>
            </a:xfrm>
            <a:prstGeom prst="rect">
              <a:avLst/>
            </a:prstGeom>
          </p:spPr>
        </p:pic>
      </p:grpSp>
      <p:sp>
        <p:nvSpPr>
          <p:cNvPr name="TextBox 7" id="7"/>
          <p:cNvSpPr txBox="true"/>
          <p:nvPr/>
        </p:nvSpPr>
        <p:spPr>
          <a:xfrm rot="0">
            <a:off x="9144000" y="1473322"/>
            <a:ext cx="5346247" cy="798721"/>
          </a:xfrm>
          <a:prstGeom prst="rect">
            <a:avLst/>
          </a:prstGeom>
        </p:spPr>
        <p:txBody>
          <a:bodyPr anchor="t" rtlCol="false" tIns="0" lIns="0" bIns="0" rIns="0">
            <a:spAutoFit/>
          </a:bodyPr>
          <a:lstStyle/>
          <a:p>
            <a:pPr algn="just">
              <a:lnSpc>
                <a:spcPts val="5958"/>
              </a:lnSpc>
            </a:pPr>
            <a:r>
              <a:rPr lang="en-US" sz="6080" spc="-358">
                <a:solidFill>
                  <a:srgbClr val="FFFFFF"/>
                </a:solidFill>
                <a:latin typeface="Montserrat Ultra-Bold Italics"/>
              </a:rPr>
              <a:t>ALUR KERJA</a:t>
            </a:r>
          </a:p>
        </p:txBody>
      </p:sp>
      <p:sp>
        <p:nvSpPr>
          <p:cNvPr name="TextBox 8" id="8"/>
          <p:cNvSpPr txBox="true"/>
          <p:nvPr/>
        </p:nvSpPr>
        <p:spPr>
          <a:xfrm rot="0">
            <a:off x="8261110" y="3111709"/>
            <a:ext cx="7863902" cy="4794250"/>
          </a:xfrm>
          <a:prstGeom prst="rect">
            <a:avLst/>
          </a:prstGeom>
        </p:spPr>
        <p:txBody>
          <a:bodyPr anchor="t" rtlCol="false" tIns="0" lIns="0" bIns="0" rIns="0">
            <a:spAutoFit/>
          </a:bodyPr>
          <a:lstStyle/>
          <a:p>
            <a:pPr algn="just">
              <a:lnSpc>
                <a:spcPts val="3499"/>
              </a:lnSpc>
            </a:pPr>
            <a:r>
              <a:rPr lang="en-US" sz="2499" spc="49">
                <a:solidFill>
                  <a:srgbClr val="FFFFFF"/>
                </a:solidFill>
                <a:latin typeface="Montserrat"/>
              </a:rPr>
              <a:t>Pertama kita harus memilih opsi dulu jika memilih satu akan menampilkan menu yang tersedia setalah itu akan membuat reservasi pada opsi ke dua jika sudah membuat reservasi lalu ke opsi ke tiga menampilkan reservasi untuk opsi ke empat untuk menambahkan menu ke dalam keranjang jika sudah akan ke opsi ke lima untuk menampilkan hasil struk yang sudah dipesan oleh pelanggan, opsi ke enam keluar dari program.</a:t>
            </a:r>
          </a:p>
          <a:p>
            <a:pPr algn="just">
              <a:lnSpc>
                <a:spcPts val="3499"/>
              </a:lnSpc>
            </a:pPr>
          </a:p>
        </p:txBody>
      </p:sp>
      <p:sp>
        <p:nvSpPr>
          <p:cNvPr name="Freeform 9" id="9"/>
          <p:cNvSpPr/>
          <p:nvPr/>
        </p:nvSpPr>
        <p:spPr>
          <a:xfrm flipH="false" flipV="false" rot="0">
            <a:off x="15071134" y="105448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0" id="10"/>
          <p:cNvSpPr/>
          <p:nvPr/>
        </p:nvSpPr>
        <p:spPr>
          <a:xfrm rot="-5400000">
            <a:off x="13018986" y="5376538"/>
            <a:ext cx="6492240"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3440170" y="2382011"/>
            <a:ext cx="11407660" cy="6528083"/>
          </a:xfrm>
          <a:custGeom>
            <a:avLst/>
            <a:gdLst/>
            <a:ahLst/>
            <a:cxnLst/>
            <a:rect r="r" b="b" t="t" l="l"/>
            <a:pathLst>
              <a:path h="6528083" w="11407660">
                <a:moveTo>
                  <a:pt x="0" y="0"/>
                </a:moveTo>
                <a:lnTo>
                  <a:pt x="11407660" y="0"/>
                </a:lnTo>
                <a:lnTo>
                  <a:pt x="11407660" y="6528083"/>
                </a:lnTo>
                <a:lnTo>
                  <a:pt x="0" y="6528083"/>
                </a:lnTo>
                <a:lnTo>
                  <a:pt x="0" y="0"/>
                </a:lnTo>
                <a:close/>
              </a:path>
            </a:pathLst>
          </a:custGeom>
          <a:blipFill>
            <a:blip r:embed="rId4"/>
            <a:stretch>
              <a:fillRect l="0" t="0" r="0" b="0"/>
            </a:stretch>
          </a:blipFill>
        </p:spPr>
      </p:sp>
      <p:sp>
        <p:nvSpPr>
          <p:cNvPr name="TextBox 8" id="8"/>
          <p:cNvSpPr txBox="true"/>
          <p:nvPr/>
        </p:nvSpPr>
        <p:spPr>
          <a:xfrm rot="0">
            <a:off x="3786333" y="1171575"/>
            <a:ext cx="10673482" cy="862231"/>
          </a:xfrm>
          <a:prstGeom prst="rect">
            <a:avLst/>
          </a:prstGeom>
        </p:spPr>
        <p:txBody>
          <a:bodyPr anchor="t" rtlCol="false" tIns="0" lIns="0" bIns="0" rIns="0">
            <a:spAutoFit/>
          </a:bodyPr>
          <a:lstStyle/>
          <a:p>
            <a:pPr algn="ctr">
              <a:lnSpc>
                <a:spcPts val="6492"/>
              </a:lnSpc>
            </a:pPr>
            <a:r>
              <a:rPr lang="en-US" sz="6625" spc="-390">
                <a:solidFill>
                  <a:srgbClr val="263F6B"/>
                </a:solidFill>
                <a:latin typeface="Montserrat Ultra-Bold Italics"/>
              </a:rPr>
              <a:t>DIAGRAM CLASS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1201546" y="2444004"/>
            <a:ext cx="3098486" cy="6075647"/>
          </a:xfrm>
          <a:custGeom>
            <a:avLst/>
            <a:gdLst/>
            <a:ahLst/>
            <a:cxnLst/>
            <a:rect r="r" b="b" t="t" l="l"/>
            <a:pathLst>
              <a:path h="6075647" w="3098486">
                <a:moveTo>
                  <a:pt x="0" y="0"/>
                </a:moveTo>
                <a:lnTo>
                  <a:pt x="3098486" y="0"/>
                </a:lnTo>
                <a:lnTo>
                  <a:pt x="3098486" y="6075646"/>
                </a:lnTo>
                <a:lnTo>
                  <a:pt x="0" y="6075646"/>
                </a:lnTo>
                <a:lnTo>
                  <a:pt x="0" y="0"/>
                </a:lnTo>
                <a:close/>
              </a:path>
            </a:pathLst>
          </a:custGeom>
          <a:blipFill>
            <a:blip r:embed="rId4"/>
            <a:stretch>
              <a:fillRect l="0" t="0" r="0" b="0"/>
            </a:stretch>
          </a:blipFill>
        </p:spPr>
      </p:sp>
      <p:sp>
        <p:nvSpPr>
          <p:cNvPr name="Freeform 8" id="8"/>
          <p:cNvSpPr/>
          <p:nvPr/>
        </p:nvSpPr>
        <p:spPr>
          <a:xfrm flipH="false" flipV="false" rot="0">
            <a:off x="4523780" y="2458137"/>
            <a:ext cx="5204996" cy="6061514"/>
          </a:xfrm>
          <a:custGeom>
            <a:avLst/>
            <a:gdLst/>
            <a:ahLst/>
            <a:cxnLst/>
            <a:rect r="r" b="b" t="t" l="l"/>
            <a:pathLst>
              <a:path h="6061514" w="5204996">
                <a:moveTo>
                  <a:pt x="0" y="0"/>
                </a:moveTo>
                <a:lnTo>
                  <a:pt x="5204996" y="0"/>
                </a:lnTo>
                <a:lnTo>
                  <a:pt x="5204996" y="6061513"/>
                </a:lnTo>
                <a:lnTo>
                  <a:pt x="0" y="6061513"/>
                </a:lnTo>
                <a:lnTo>
                  <a:pt x="0" y="0"/>
                </a:lnTo>
                <a:close/>
              </a:path>
            </a:pathLst>
          </a:custGeom>
          <a:blipFill>
            <a:blip r:embed="rId5"/>
            <a:stretch>
              <a:fillRect l="0" t="0" r="0" b="0"/>
            </a:stretch>
          </a:blipFill>
        </p:spPr>
      </p:sp>
      <p:sp>
        <p:nvSpPr>
          <p:cNvPr name="Freeform 9" id="9"/>
          <p:cNvSpPr/>
          <p:nvPr/>
        </p:nvSpPr>
        <p:spPr>
          <a:xfrm flipH="false" flipV="false" rot="0">
            <a:off x="9840649" y="2444004"/>
            <a:ext cx="7278720" cy="5809722"/>
          </a:xfrm>
          <a:custGeom>
            <a:avLst/>
            <a:gdLst/>
            <a:ahLst/>
            <a:cxnLst/>
            <a:rect r="r" b="b" t="t" l="l"/>
            <a:pathLst>
              <a:path h="5809722" w="7278720">
                <a:moveTo>
                  <a:pt x="0" y="0"/>
                </a:moveTo>
                <a:lnTo>
                  <a:pt x="7278720" y="0"/>
                </a:lnTo>
                <a:lnTo>
                  <a:pt x="7278720" y="5809721"/>
                </a:lnTo>
                <a:lnTo>
                  <a:pt x="0" y="5809721"/>
                </a:lnTo>
                <a:lnTo>
                  <a:pt x="0" y="0"/>
                </a:lnTo>
                <a:close/>
              </a:path>
            </a:pathLst>
          </a:custGeom>
          <a:blipFill>
            <a:blip r:embed="rId6"/>
            <a:stretch>
              <a:fillRect l="0" t="0" r="0" b="0"/>
            </a:stretch>
          </a:blipFill>
        </p:spPr>
      </p:sp>
      <p:sp>
        <p:nvSpPr>
          <p:cNvPr name="TextBox 10" id="10"/>
          <p:cNvSpPr txBox="true"/>
          <p:nvPr/>
        </p:nvSpPr>
        <p:spPr>
          <a:xfrm rot="0">
            <a:off x="3432040" y="669022"/>
            <a:ext cx="11423919" cy="862231"/>
          </a:xfrm>
          <a:prstGeom prst="rect">
            <a:avLst/>
          </a:prstGeom>
        </p:spPr>
        <p:txBody>
          <a:bodyPr anchor="t" rtlCol="false" tIns="0" lIns="0" bIns="0" rIns="0">
            <a:spAutoFit/>
          </a:bodyPr>
          <a:lstStyle/>
          <a:p>
            <a:pPr algn="ctr">
              <a:lnSpc>
                <a:spcPts val="6492"/>
              </a:lnSpc>
            </a:pPr>
            <a:r>
              <a:rPr lang="en-US" sz="6625" spc="-390">
                <a:solidFill>
                  <a:srgbClr val="263F6B"/>
                </a:solidFill>
                <a:latin typeface="Montserrat Ultra-Bold Italics"/>
              </a:rPr>
              <a:t>RANCANGAN ANTARMUKA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1056757" y="993219"/>
            <a:ext cx="7561597" cy="4250005"/>
          </a:xfrm>
          <a:custGeom>
            <a:avLst/>
            <a:gdLst/>
            <a:ahLst/>
            <a:cxnLst/>
            <a:rect r="r" b="b" t="t" l="l"/>
            <a:pathLst>
              <a:path h="4250005" w="7561597">
                <a:moveTo>
                  <a:pt x="0" y="0"/>
                </a:moveTo>
                <a:lnTo>
                  <a:pt x="7561597" y="0"/>
                </a:lnTo>
                <a:lnTo>
                  <a:pt x="7561597" y="4250005"/>
                </a:lnTo>
                <a:lnTo>
                  <a:pt x="0" y="4250005"/>
                </a:lnTo>
                <a:lnTo>
                  <a:pt x="0" y="0"/>
                </a:lnTo>
                <a:close/>
              </a:path>
            </a:pathLst>
          </a:custGeom>
          <a:blipFill>
            <a:blip r:embed="rId4"/>
            <a:stretch>
              <a:fillRect l="0" t="0" r="0" b="0"/>
            </a:stretch>
          </a:blipFill>
        </p:spPr>
      </p:sp>
      <p:sp>
        <p:nvSpPr>
          <p:cNvPr name="Freeform 8" id="8"/>
          <p:cNvSpPr/>
          <p:nvPr/>
        </p:nvSpPr>
        <p:spPr>
          <a:xfrm flipH="false" flipV="false" rot="0">
            <a:off x="1004488" y="5646665"/>
            <a:ext cx="7613866" cy="4279383"/>
          </a:xfrm>
          <a:custGeom>
            <a:avLst/>
            <a:gdLst/>
            <a:ahLst/>
            <a:cxnLst/>
            <a:rect r="r" b="b" t="t" l="l"/>
            <a:pathLst>
              <a:path h="4279383" w="7613866">
                <a:moveTo>
                  <a:pt x="0" y="0"/>
                </a:moveTo>
                <a:lnTo>
                  <a:pt x="7613866" y="0"/>
                </a:lnTo>
                <a:lnTo>
                  <a:pt x="7613866" y="4279383"/>
                </a:lnTo>
                <a:lnTo>
                  <a:pt x="0" y="4279383"/>
                </a:lnTo>
                <a:lnTo>
                  <a:pt x="0" y="0"/>
                </a:lnTo>
                <a:close/>
              </a:path>
            </a:pathLst>
          </a:custGeom>
          <a:blipFill>
            <a:blip r:embed="rId5"/>
            <a:stretch>
              <a:fillRect l="0" t="0" r="0" b="0"/>
            </a:stretch>
          </a:blipFill>
        </p:spPr>
      </p:sp>
      <p:sp>
        <p:nvSpPr>
          <p:cNvPr name="Freeform 9" id="9"/>
          <p:cNvSpPr/>
          <p:nvPr/>
        </p:nvSpPr>
        <p:spPr>
          <a:xfrm flipH="false" flipV="false" rot="0">
            <a:off x="9732774" y="1028700"/>
            <a:ext cx="7498469" cy="4214524"/>
          </a:xfrm>
          <a:custGeom>
            <a:avLst/>
            <a:gdLst/>
            <a:ahLst/>
            <a:cxnLst/>
            <a:rect r="r" b="b" t="t" l="l"/>
            <a:pathLst>
              <a:path h="4214524" w="7498469">
                <a:moveTo>
                  <a:pt x="0" y="0"/>
                </a:moveTo>
                <a:lnTo>
                  <a:pt x="7498469" y="0"/>
                </a:lnTo>
                <a:lnTo>
                  <a:pt x="7498469" y="4214524"/>
                </a:lnTo>
                <a:lnTo>
                  <a:pt x="0" y="4214524"/>
                </a:lnTo>
                <a:lnTo>
                  <a:pt x="0" y="0"/>
                </a:lnTo>
                <a:close/>
              </a:path>
            </a:pathLst>
          </a:custGeom>
          <a:blipFill>
            <a:blip r:embed="rId6"/>
            <a:stretch>
              <a:fillRect l="0" t="0" r="0" b="0"/>
            </a:stretch>
          </a:blipFill>
        </p:spPr>
      </p:sp>
      <p:sp>
        <p:nvSpPr>
          <p:cNvPr name="Freeform 10" id="10"/>
          <p:cNvSpPr/>
          <p:nvPr/>
        </p:nvSpPr>
        <p:spPr>
          <a:xfrm flipH="false" flipV="false" rot="0">
            <a:off x="9732774" y="5646665"/>
            <a:ext cx="7526526" cy="4230293"/>
          </a:xfrm>
          <a:custGeom>
            <a:avLst/>
            <a:gdLst/>
            <a:ahLst/>
            <a:cxnLst/>
            <a:rect r="r" b="b" t="t" l="l"/>
            <a:pathLst>
              <a:path h="4230293" w="7526526">
                <a:moveTo>
                  <a:pt x="0" y="0"/>
                </a:moveTo>
                <a:lnTo>
                  <a:pt x="7526526" y="0"/>
                </a:lnTo>
                <a:lnTo>
                  <a:pt x="7526526" y="4230294"/>
                </a:lnTo>
                <a:lnTo>
                  <a:pt x="0" y="4230294"/>
                </a:lnTo>
                <a:lnTo>
                  <a:pt x="0" y="0"/>
                </a:lnTo>
                <a:close/>
              </a:path>
            </a:pathLst>
          </a:custGeom>
          <a:blipFill>
            <a:blip r:embed="rId7"/>
            <a:stretch>
              <a:fillRect l="0" t="0" r="0" b="0"/>
            </a:stretch>
          </a:blipFill>
        </p:spPr>
      </p:sp>
      <p:sp>
        <p:nvSpPr>
          <p:cNvPr name="TextBox 11" id="11"/>
          <p:cNvSpPr txBox="true"/>
          <p:nvPr/>
        </p:nvSpPr>
        <p:spPr>
          <a:xfrm rot="0">
            <a:off x="3432040" y="166469"/>
            <a:ext cx="11423919" cy="862231"/>
          </a:xfrm>
          <a:prstGeom prst="rect">
            <a:avLst/>
          </a:prstGeom>
        </p:spPr>
        <p:txBody>
          <a:bodyPr anchor="t" rtlCol="false" tIns="0" lIns="0" bIns="0" rIns="0">
            <a:spAutoFit/>
          </a:bodyPr>
          <a:lstStyle/>
          <a:p>
            <a:pPr algn="ctr">
              <a:lnSpc>
                <a:spcPts val="6492"/>
              </a:lnSpc>
            </a:pPr>
            <a:r>
              <a:rPr lang="en-US" sz="6625" spc="-390">
                <a:solidFill>
                  <a:srgbClr val="263F6B"/>
                </a:solidFill>
                <a:latin typeface="Montserrat Ultra-Bold Italics"/>
              </a:rPr>
              <a:t>CODINGAN DI IDE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950447" y="1028700"/>
            <a:ext cx="7667907" cy="4309757"/>
          </a:xfrm>
          <a:custGeom>
            <a:avLst/>
            <a:gdLst/>
            <a:ahLst/>
            <a:cxnLst/>
            <a:rect r="r" b="b" t="t" l="l"/>
            <a:pathLst>
              <a:path h="4309757" w="7667907">
                <a:moveTo>
                  <a:pt x="0" y="0"/>
                </a:moveTo>
                <a:lnTo>
                  <a:pt x="7667907" y="0"/>
                </a:lnTo>
                <a:lnTo>
                  <a:pt x="7667907" y="4309757"/>
                </a:lnTo>
                <a:lnTo>
                  <a:pt x="0" y="4309757"/>
                </a:lnTo>
                <a:lnTo>
                  <a:pt x="0" y="0"/>
                </a:lnTo>
                <a:close/>
              </a:path>
            </a:pathLst>
          </a:custGeom>
          <a:blipFill>
            <a:blip r:embed="rId4"/>
            <a:stretch>
              <a:fillRect l="0" t="0" r="0" b="0"/>
            </a:stretch>
          </a:blipFill>
        </p:spPr>
      </p:sp>
      <p:sp>
        <p:nvSpPr>
          <p:cNvPr name="Freeform 8" id="8"/>
          <p:cNvSpPr/>
          <p:nvPr/>
        </p:nvSpPr>
        <p:spPr>
          <a:xfrm flipH="false" flipV="false" rot="0">
            <a:off x="950447" y="5778067"/>
            <a:ext cx="7667907" cy="4309757"/>
          </a:xfrm>
          <a:custGeom>
            <a:avLst/>
            <a:gdLst/>
            <a:ahLst/>
            <a:cxnLst/>
            <a:rect r="r" b="b" t="t" l="l"/>
            <a:pathLst>
              <a:path h="4309757" w="7667907">
                <a:moveTo>
                  <a:pt x="0" y="0"/>
                </a:moveTo>
                <a:lnTo>
                  <a:pt x="7667907" y="0"/>
                </a:lnTo>
                <a:lnTo>
                  <a:pt x="7667907" y="4309757"/>
                </a:lnTo>
                <a:lnTo>
                  <a:pt x="0" y="4309757"/>
                </a:lnTo>
                <a:lnTo>
                  <a:pt x="0" y="0"/>
                </a:lnTo>
                <a:close/>
              </a:path>
            </a:pathLst>
          </a:custGeom>
          <a:blipFill>
            <a:blip r:embed="rId5"/>
            <a:stretch>
              <a:fillRect l="0" t="0" r="0" b="0"/>
            </a:stretch>
          </a:blipFill>
        </p:spPr>
      </p:sp>
      <p:sp>
        <p:nvSpPr>
          <p:cNvPr name="Freeform 9" id="9"/>
          <p:cNvSpPr/>
          <p:nvPr/>
        </p:nvSpPr>
        <p:spPr>
          <a:xfrm flipH="false" flipV="false" rot="0">
            <a:off x="9392866" y="1047200"/>
            <a:ext cx="7634992" cy="4291257"/>
          </a:xfrm>
          <a:custGeom>
            <a:avLst/>
            <a:gdLst/>
            <a:ahLst/>
            <a:cxnLst/>
            <a:rect r="r" b="b" t="t" l="l"/>
            <a:pathLst>
              <a:path h="4291257" w="7634992">
                <a:moveTo>
                  <a:pt x="0" y="0"/>
                </a:moveTo>
                <a:lnTo>
                  <a:pt x="7634992" y="0"/>
                </a:lnTo>
                <a:lnTo>
                  <a:pt x="7634992" y="4291257"/>
                </a:lnTo>
                <a:lnTo>
                  <a:pt x="0" y="4291257"/>
                </a:lnTo>
                <a:lnTo>
                  <a:pt x="0" y="0"/>
                </a:lnTo>
                <a:close/>
              </a:path>
            </a:pathLst>
          </a:custGeom>
          <a:blipFill>
            <a:blip r:embed="rId6"/>
            <a:stretch>
              <a:fillRect l="0" t="0" r="0" b="0"/>
            </a:stretch>
          </a:blipFill>
        </p:spPr>
      </p:sp>
      <p:sp>
        <p:nvSpPr>
          <p:cNvPr name="Freeform 10" id="10"/>
          <p:cNvSpPr/>
          <p:nvPr/>
        </p:nvSpPr>
        <p:spPr>
          <a:xfrm flipH="false" flipV="false" rot="0">
            <a:off x="9392866" y="5778067"/>
            <a:ext cx="7634992" cy="4291257"/>
          </a:xfrm>
          <a:custGeom>
            <a:avLst/>
            <a:gdLst/>
            <a:ahLst/>
            <a:cxnLst/>
            <a:rect r="r" b="b" t="t" l="l"/>
            <a:pathLst>
              <a:path h="4291257" w="7634992">
                <a:moveTo>
                  <a:pt x="0" y="0"/>
                </a:moveTo>
                <a:lnTo>
                  <a:pt x="7634992" y="0"/>
                </a:lnTo>
                <a:lnTo>
                  <a:pt x="7634992" y="4291257"/>
                </a:lnTo>
                <a:lnTo>
                  <a:pt x="0" y="4291257"/>
                </a:lnTo>
                <a:lnTo>
                  <a:pt x="0" y="0"/>
                </a:lnTo>
                <a:close/>
              </a:path>
            </a:pathLst>
          </a:custGeom>
          <a:blipFill>
            <a:blip r:embed="rId7"/>
            <a:stretch>
              <a:fillRect l="0" t="0" r="0" b="0"/>
            </a:stretch>
          </a:blipFill>
        </p:spPr>
      </p:sp>
      <p:sp>
        <p:nvSpPr>
          <p:cNvPr name="TextBox 11" id="11"/>
          <p:cNvSpPr txBox="true"/>
          <p:nvPr/>
        </p:nvSpPr>
        <p:spPr>
          <a:xfrm rot="0">
            <a:off x="3432040" y="166469"/>
            <a:ext cx="11423919" cy="862231"/>
          </a:xfrm>
          <a:prstGeom prst="rect">
            <a:avLst/>
          </a:prstGeom>
        </p:spPr>
        <p:txBody>
          <a:bodyPr anchor="t" rtlCol="false" tIns="0" lIns="0" bIns="0" rIns="0">
            <a:spAutoFit/>
          </a:bodyPr>
          <a:lstStyle/>
          <a:p>
            <a:pPr algn="ctr">
              <a:lnSpc>
                <a:spcPts val="6492"/>
              </a:lnSpc>
            </a:pPr>
            <a:r>
              <a:rPr lang="en-US" sz="6625" spc="-390">
                <a:solidFill>
                  <a:srgbClr val="263F6B"/>
                </a:solidFill>
                <a:latin typeface="Montserrat Ultra-Bold Italics"/>
              </a:rPr>
              <a:t>CODINGAN DI IDE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DAF5Ne5XhLQ</dc:identifier>
  <dcterms:modified xsi:type="dcterms:W3CDTF">2011-08-01T06:04:30Z</dcterms:modified>
  <cp:revision>1</cp:revision>
  <dc:title>Company Profile</dc:title>
</cp:coreProperties>
</file>